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19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4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4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784650"/>
            <a:ext cx="1675924" cy="12503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784650"/>
            <a:ext cx="4930616" cy="12503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8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9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4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9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8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7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5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5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6" y="3017521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8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8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5459-5CD5-4DFE-94D0-ED202F540342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8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8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D9CE-A906-4FA1-952D-ABA36780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7000" y="368300"/>
            <a:ext cx="2523511" cy="109324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sz="3995" smtClean="0">
                <a:solidFill>
                  <a:srgbClr val="FFFFFF"/>
                </a:solidFill>
                <a:latin typeface="Times New Roman" panose="02020603050405020304" pitchFamily="18" charset="0"/>
              </a:rPr>
              <a:t>geoffrey liu </a:t>
            </a:r>
          </a:p>
          <a:p>
            <a:pPr>
              <a:lnSpc>
                <a:spcPts val="4600"/>
              </a:lnSpc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05100" y="1003300"/>
            <a:ext cx="2252283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05" smtClean="0">
                <a:solidFill>
                  <a:srgbClr val="FFFFFF"/>
                </a:solidFill>
                <a:latin typeface="Times New Roman" panose="02020603050405020304" pitchFamily="18" charset="0"/>
              </a:rPr>
              <a:t>specialist in web development </a:t>
            </a:r>
          </a:p>
          <a:p>
            <a:pPr>
              <a:lnSpc>
                <a:spcPts val="1600"/>
              </a:lnSpc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3500" y="1727200"/>
            <a:ext cx="495328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45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about </a:t>
            </a:r>
          </a:p>
          <a:p>
            <a:pPr>
              <a:lnSpc>
                <a:spcPts val="1600"/>
              </a:lnSpc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1943100"/>
            <a:ext cx="809517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Contact details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8800" y="2082800"/>
            <a:ext cx="1219886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available upon request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387600"/>
            <a:ext cx="1077218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2413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&lt;main@g-liu.com&gt;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	http://g-liu.com </a:t>
            </a:r>
          </a:p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241300" algn="l"/>
              </a:tabLst>
              <a:defRPr/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100" y="2806700"/>
            <a:ext cx="828753" cy="41998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45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languages </a:t>
            </a:r>
          </a:p>
          <a:p>
            <a:pPr>
              <a:lnSpc>
                <a:spcPts val="1600"/>
              </a:lnSpc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35100" y="3022600"/>
            <a:ext cx="402354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english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97000" y="3162300"/>
            <a:ext cx="424796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chinese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73200" y="3314700"/>
            <a:ext cx="362279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french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0400" y="3568700"/>
            <a:ext cx="1142813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1445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programming </a:t>
            </a:r>
          </a:p>
          <a:p>
            <a:pPr>
              <a:lnSpc>
                <a:spcPts val="1600"/>
              </a:lnSpc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5900" y="3784600"/>
            <a:ext cx="378309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HTML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74800" y="3924300"/>
            <a:ext cx="250068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CSS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44600" y="4076700"/>
            <a:ext cx="589905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JavaScript </a:t>
            </a:r>
            <a:b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	PHP </a:t>
            </a:r>
          </a:p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30200" algn="l"/>
              </a:tabLst>
              <a:defRPr/>
            </a:pPr>
            <a:endParaRPr lang="en-US" sz="95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6500" y="4381500"/>
            <a:ext cx="567463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WordPress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62100" y="4533900"/>
            <a:ext cx="248466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Java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04900" y="4686300"/>
            <a:ext cx="750205" cy="45191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68300" algn="l"/>
              </a:tabLst>
              <a:defRPr/>
            </a:pP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Mathematica </a:t>
            </a:r>
            <a:b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956" smtClean="0">
                <a:solidFill>
                  <a:srgbClr val="4D4D4D"/>
                </a:solidFill>
                <a:latin typeface="Times New Roman" panose="02020603050405020304" pitchFamily="18" charset="0"/>
              </a:rPr>
              <a:t>	LaTeX </a:t>
            </a:r>
          </a:p>
          <a:p>
            <a:pPr marL="0" marR="0" lvl="0" indent="0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368300" algn="l"/>
              </a:tabLst>
              <a:defRPr/>
            </a:pPr>
            <a:endParaRPr lang="en-US" sz="95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84400" y="1701800"/>
            <a:ext cx="895630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32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objective </a:t>
            </a:r>
          </a:p>
          <a:p>
            <a:pPr>
              <a:lnSpc>
                <a:spcPts val="1900"/>
              </a:lnSpc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84400" y="2057400"/>
            <a:ext cx="4666342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Obtain an internship as a web developer or other technical position, to gain valuable work-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place experience.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4400" y="2463800"/>
            <a:ext cx="977832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32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education </a:t>
            </a:r>
          </a:p>
          <a:p>
            <a:pPr>
              <a:lnSpc>
                <a:spcPts val="1900"/>
              </a:lnSpc>
            </a:pPr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84400" y="2794000"/>
            <a:ext cx="5095947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35560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since 2012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Computer Science, Piano Performance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University of Washington, Seattle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35560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71800" y="2946400"/>
            <a:ext cx="1000274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Overall GPA: 3.62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971800" y="3086100"/>
            <a:ext cx="2441374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Direct admission into Computer Science, 2012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Dean</a:t>
            </a: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’s List candidate, 2012-2013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84400" y="3708400"/>
            <a:ext cx="2501006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32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technical/work experience </a:t>
            </a:r>
          </a:p>
          <a:p>
            <a:pPr>
              <a:lnSpc>
                <a:spcPts val="1900"/>
              </a:lnSpc>
            </a:pP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184400" y="4089400"/>
            <a:ext cx="5269071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since 2014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Webmaster, ASUW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Employment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4229100"/>
            <a:ext cx="3988271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Develop and maintain websites for the Associated Students of the University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of Washington (ASUW). Write custom plugins and develop a custom theme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for a new website.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84400" y="4711700"/>
            <a:ext cx="5269071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2009-12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Tutor, self-employed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Employment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4864100"/>
            <a:ext cx="2430152" cy="3077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Tutoring students in math, physics, and piano. </a:t>
            </a:r>
          </a:p>
          <a:p>
            <a:pPr>
              <a:lnSpc>
                <a:spcPts val="1100"/>
              </a:lnSpc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184400" y="5067300"/>
            <a:ext cx="5283498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2009-12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Website Manager, ECCSKC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Volunteering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4831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5207000"/>
            <a:ext cx="4126130" cy="6155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Maintained a blog and wiki for the church Youth Group at Evangelical Chinese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Church of South King County, for keeping members informed of meetings,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events, volunteer opportunities. Digitized registration forms for easy access.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84400" y="5842000"/>
            <a:ext cx="813492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sz="1732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projects </a:t>
            </a:r>
          </a:p>
          <a:p>
            <a:pPr>
              <a:lnSpc>
                <a:spcPts val="1900"/>
              </a:lnSpc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84400" y="6223000"/>
            <a:ext cx="5078313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0386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May 2012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Sudoku solver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AP Computer Science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0386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71800" y="6362700"/>
            <a:ext cx="1684757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Wrote a Sudoku solver in Java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6515100"/>
            <a:ext cx="2657779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Used JLabels to emulate an actual Sudoku puzzle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71800" y="6667500"/>
            <a:ext cx="2593659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Took advantage of recursive brute-force solving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84400" y="6870700"/>
            <a:ext cx="5094343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39116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Oct. 2013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Website makeover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ChangeStreamMedia.org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39116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1800" y="7023100"/>
            <a:ext cx="3250890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Collaborated with small team to envision new website layout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71800" y="7175500"/>
            <a:ext cx="3449662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Streamlined existing WordPress installation, added page caching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7315200"/>
            <a:ext cx="3951403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Updated to a more modern theme, complete with PHP and CSS customiza-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1800" y="7620000"/>
            <a:ext cx="3855223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Researched viewer audience, statistics.  Performed SEO, boosting traffic 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almost immediately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84400" y="7975600"/>
            <a:ext cx="5235408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610100" algn="l"/>
              </a:tabLst>
              <a:defRPr/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</a:rPr>
              <a:t>ongoing </a:t>
            </a:r>
            <a:r>
              <a:rPr lang="en-US" sz="1006" b="1" smtClean="0">
                <a:solidFill>
                  <a:srgbClr val="4D4D4D"/>
                </a:solidFill>
                <a:latin typeface="Times New Roman" panose="02020603050405020304" pitchFamily="18" charset="0"/>
              </a:rPr>
              <a:t>	Personal website overhaul </a:t>
            </a:r>
            <a:r>
              <a:rPr lang="en-US" sz="807" smtClean="0">
                <a:solidFill>
                  <a:srgbClr val="999999"/>
                </a:solidFill>
                <a:latin typeface="Times New Roman" panose="02020603050405020304" pitchFamily="18" charset="0"/>
              </a:rPr>
              <a:t>	G-liu.com </a:t>
            </a:r>
          </a:p>
          <a:p>
            <a:pPr marL="0" marR="0" lvl="0" indent="0" defTabSz="914400" eaLnBrk="1" fontAlgn="auto" latinLnBrk="0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787400" algn="l"/>
                <a:tab pos="4610100" algn="l"/>
              </a:tabLst>
              <a:defRPr/>
            </a:pPr>
            <a:endParaRPr lang="en-US" sz="1006" b="1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71800" y="8128000"/>
            <a:ext cx="3100208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Scrapped old website, rewrote entire website from scratch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71800" y="8280400"/>
            <a:ext cx="3760645" cy="28552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Experimented with making basic web applications (see</a:t>
            </a:r>
            <a:r>
              <a:rPr lang="en-US" sz="1006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/sandbox</a:t>
            </a: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71800" y="8432800"/>
            <a:ext cx="3108223" cy="28212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Made website mobile-compatible with CSS media queries </a:t>
            </a:r>
          </a:p>
          <a:p>
            <a:pPr>
              <a:lnSpc>
                <a:spcPts val="11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971800" y="8585200"/>
            <a:ext cx="3919343" cy="46166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Continuing to maintain personal WordPress blog: includes theme develop-</a:t>
            </a:r>
            <a:b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6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 via PHP and WordPress </a:t>
            </a:r>
          </a:p>
          <a:p>
            <a:pPr>
              <a:lnSpc>
                <a:spcPts val="1200"/>
              </a:lnSpc>
            </a:pPr>
            <a:endParaRPr lang="en-US" sz="1006">
              <a:solidFill>
                <a:srgbClr val="4D4D4D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3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Liu</dc:creator>
  <cp:lastModifiedBy>Geoffrey Liu</cp:lastModifiedBy>
  <cp:revision>1</cp:revision>
  <dcterms:created xsi:type="dcterms:W3CDTF">2014-03-25T20:43:23Z</dcterms:created>
  <dcterms:modified xsi:type="dcterms:W3CDTF">2014-03-25T20:43:24Z</dcterms:modified>
</cp:coreProperties>
</file>